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6867-C393-4237-B4DF-2EAA2A37B30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F2A5-29BD-46E7-BF7B-AAF4323E38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1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6867-C393-4237-B4DF-2EAA2A37B30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F2A5-29BD-46E7-BF7B-AAF4323E38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33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6867-C393-4237-B4DF-2EAA2A37B30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F2A5-29BD-46E7-BF7B-AAF4323E38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55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6867-C393-4237-B4DF-2EAA2A37B30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F2A5-29BD-46E7-BF7B-AAF4323E38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30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6867-C393-4237-B4DF-2EAA2A37B30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F2A5-29BD-46E7-BF7B-AAF4323E38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72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6867-C393-4237-B4DF-2EAA2A37B30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F2A5-29BD-46E7-BF7B-AAF4323E38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67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6867-C393-4237-B4DF-2EAA2A37B30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F2A5-29BD-46E7-BF7B-AAF4323E38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94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6867-C393-4237-B4DF-2EAA2A37B30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F2A5-29BD-46E7-BF7B-AAF4323E38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3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6867-C393-4237-B4DF-2EAA2A37B30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F2A5-29BD-46E7-BF7B-AAF4323E38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247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6867-C393-4237-B4DF-2EAA2A37B30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F2A5-29BD-46E7-BF7B-AAF4323E38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29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6867-C393-4237-B4DF-2EAA2A37B30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F2A5-29BD-46E7-BF7B-AAF4323E38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382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46867-C393-4237-B4DF-2EAA2A37B30C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3F2A5-29BD-46E7-BF7B-AAF4323E38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53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656184"/>
          </a:xfrm>
        </p:spPr>
        <p:txBody>
          <a:bodyPr>
            <a:noAutofit/>
          </a:bodyPr>
          <a:lstStyle/>
          <a:p>
            <a:r>
              <a:rPr lang="it-IT" sz="7200" b="1" dirty="0">
                <a:solidFill>
                  <a:srgbClr val="FF0000"/>
                </a:solidFill>
              </a:rPr>
              <a:t>Lavoretto per la festa del PAPA’</a:t>
            </a: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80049FF-80A3-4380-AF6A-579075BD49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3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l269582\Desktop\IMG_61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239A54E-8466-4564-B6D5-61FAB2F92B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94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269582\Desktop\IMG_61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DDF0DCD-81B5-49F1-B8C0-36FC250CB6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8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269582\Desktop\IMG_60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421314E-9261-4E05-922A-FBE649180B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8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269582\Desktop\IMG_61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80A9CFD-3E87-4242-8230-D81AEFB4F8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95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269582\Desktop\IMG_61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0134988-4A2C-4723-8C3D-3920703B19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616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269582\Desktop\IMG_6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505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269582\Desktop\IMG_61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6E1AA2D-D6FC-4DA3-9F47-AE93E63762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592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269582\Desktop\IMG_61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20CC7BD-9AA1-463E-AEAD-F6B0CAD8FA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632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9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269582\Desktop\IMG_61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CFE5E2D-1AF0-4F53-90C0-671FB9EA51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09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269582\Desktop\IMG_6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31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Personalizzato 4">
      <a:dk1>
        <a:srgbClr val="001030"/>
      </a:dk1>
      <a:lt1>
        <a:srgbClr val="001F5E"/>
      </a:lt1>
      <a:dk2>
        <a:srgbClr val="93E2FF"/>
      </a:dk2>
      <a:lt2>
        <a:srgbClr val="1765FF"/>
      </a:lt2>
      <a:accent1>
        <a:srgbClr val="FF0000"/>
      </a:accent1>
      <a:accent2>
        <a:srgbClr val="FFC000"/>
      </a:accent2>
      <a:accent3>
        <a:srgbClr val="FFFF00"/>
      </a:accent3>
      <a:accent4>
        <a:srgbClr val="92D050"/>
      </a:accent4>
      <a:accent5>
        <a:srgbClr val="00B0F0"/>
      </a:accent5>
      <a:accent6>
        <a:srgbClr val="7030A0"/>
      </a:accent6>
      <a:hlink>
        <a:srgbClr val="002060"/>
      </a:hlink>
      <a:folHlink>
        <a:srgbClr val="A53E9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</Words>
  <Application>Microsoft Office PowerPoint</Application>
  <PresentationFormat>Presentazione su schermo (4:3)</PresentationFormat>
  <Paragraphs>1</Paragraphs>
  <Slides>11</Slides>
  <Notes>0</Notes>
  <HiddenSlides>0</HiddenSlides>
  <MMClips>9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di Office</vt:lpstr>
      <vt:lpstr>Lavoretto per la festa del PAPA’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Baroni Massimo</dc:creator>
  <cp:lastModifiedBy>Massimo</cp:lastModifiedBy>
  <cp:revision>10</cp:revision>
  <dcterms:created xsi:type="dcterms:W3CDTF">2020-03-13T22:42:22Z</dcterms:created>
  <dcterms:modified xsi:type="dcterms:W3CDTF">2020-03-15T23:34:06Z</dcterms:modified>
</cp:coreProperties>
</file>