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51" d="100"/>
          <a:sy n="51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57F03-8A48-4F21-9D13-5DF88A7908BF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CC369-0F15-4A75-80E0-034D0BD3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85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14B1AD-4B55-4154-8500-5E587F87EE7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371AF4-A675-4C3D-AD4C-FC792EA834E4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76" y="1772816"/>
            <a:ext cx="8156398" cy="458797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12576" y="50070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IL RITRATTO DEL MIO PAPA’</a:t>
            </a:r>
            <a:endParaRPr lang="it-IT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7776" y="1126108"/>
            <a:ext cx="502692" cy="5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8" y="2528900"/>
            <a:ext cx="3864241" cy="371703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73" y="2132856"/>
            <a:ext cx="5036621" cy="450912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43608" y="83671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Non ti resta che incollare due occhietti disegnati precedentemente e… farlo sorridere!</a:t>
            </a:r>
            <a:endParaRPr lang="it-IT" sz="3200" dirty="0"/>
          </a:p>
        </p:txBody>
      </p:sp>
      <p:pic>
        <p:nvPicPr>
          <p:cNvPr id="6" name="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008" y="221250"/>
            <a:ext cx="471446" cy="4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9" y="2204864"/>
            <a:ext cx="4120755" cy="37847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96" y="2594139"/>
            <a:ext cx="5035479" cy="39604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43608" y="54868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Ora non resta che aggiungere i capelli ed altri elementi che caratterizzano il tuo papà: barba, occhiali,…</a:t>
            </a:r>
            <a:endParaRPr lang="it-IT" sz="3200" dirty="0"/>
          </a:p>
        </p:txBody>
      </p:sp>
      <p:pic>
        <p:nvPicPr>
          <p:cNvPr id="6" name="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2120" y="1813540"/>
            <a:ext cx="463332" cy="46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0747238">
            <a:off x="586444" y="749414"/>
            <a:ext cx="806489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BUON LAVORO </a:t>
            </a:r>
          </a:p>
          <a:p>
            <a:pPr algn="ctr"/>
            <a:r>
              <a:rPr lang="it-IT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 </a:t>
            </a:r>
          </a:p>
          <a:p>
            <a:pPr algn="ctr"/>
            <a:r>
              <a:rPr lang="it-IT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BUON DIVERTIMENTO</a:t>
            </a:r>
            <a:r>
              <a:rPr lang="it-IT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it-IT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1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95.16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5733256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15616" y="511789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Constantia" panose="02030602050306030303" pitchFamily="18" charset="0"/>
                <a:cs typeface="Andalus" panose="02020603050405020304" pitchFamily="18" charset="-78"/>
              </a:rPr>
              <a:t>Materiale: cartoncini colorati (di cui uno rosa), forbici, colla, pennarelli.</a:t>
            </a:r>
            <a:endParaRPr lang="it-IT" sz="3600" dirty="0">
              <a:latin typeface="Constantia" panose="02030602050306030303" pitchFamily="18" charset="0"/>
              <a:cs typeface="Andalus" panose="02020603050405020304" pitchFamily="18" charset="-7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12118"/>
            <a:ext cx="6397295" cy="4727232"/>
          </a:xfrm>
          <a:prstGeom prst="rect">
            <a:avLst/>
          </a:prstGeom>
        </p:spPr>
      </p:pic>
      <p:pic>
        <p:nvPicPr>
          <p:cNvPr id="3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558" y="1712118"/>
            <a:ext cx="492746" cy="4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" y="116632"/>
            <a:ext cx="5073714" cy="403244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73" y="2556384"/>
            <a:ext cx="4598127" cy="442676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64088" y="548680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Taglia a metà il foglio rosa.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4769768"/>
            <a:ext cx="4178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Fai una piccola piega, sui due lati corti.</a:t>
            </a:r>
            <a:endParaRPr lang="it-IT" sz="3200" dirty="0"/>
          </a:p>
        </p:txBody>
      </p:sp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4088" y="1625898"/>
            <a:ext cx="506958" cy="5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762759" cy="37671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2" y="2926569"/>
            <a:ext cx="4162836" cy="385966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2968" y="1077888"/>
            <a:ext cx="4025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Incolla i due lembi </a:t>
            </a:r>
            <a:r>
              <a:rPr lang="it-IT" sz="3200" dirty="0"/>
              <a:t>s</a:t>
            </a:r>
            <a:r>
              <a:rPr lang="it-IT" sz="3200" dirty="0" smtClean="0"/>
              <a:t>ul foglio  colorato… </a:t>
            </a:r>
            <a:endParaRPr lang="it-IT" sz="3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88024" y="4471665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…tenendo la parte centrale sollevata.</a:t>
            </a:r>
            <a:endParaRPr lang="it-IT" sz="3200" dirty="0"/>
          </a:p>
        </p:txBody>
      </p:sp>
      <p:pic>
        <p:nvPicPr>
          <p:cNvPr id="3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188640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226081" cy="36137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95622"/>
            <a:ext cx="4610730" cy="406237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89133" y="548680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Taglia una striscia sul lato corto del rimanente cartoncino rosa…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429309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…incolla come in foto, sarà il collo del tuo papà!</a:t>
            </a:r>
            <a:endParaRPr lang="it-IT" sz="3200" dirty="0"/>
          </a:p>
        </p:txBody>
      </p:sp>
      <p:pic>
        <p:nvPicPr>
          <p:cNvPr id="6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75601"/>
            <a:ext cx="473079" cy="4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81289"/>
            <a:ext cx="4788024" cy="407671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411778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95536" y="974335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Tagliane un’ altra, più sottile…</a:t>
            </a:r>
            <a:endParaRPr lang="it-IT" sz="3200" dirty="0"/>
          </a:p>
        </p:txBody>
      </p:sp>
      <p:sp>
        <p:nvSpPr>
          <p:cNvPr id="11" name="Rettangolo 10"/>
          <p:cNvSpPr/>
          <p:nvPr/>
        </p:nvSpPr>
        <p:spPr>
          <a:xfrm>
            <a:off x="5220072" y="4819644"/>
            <a:ext cx="3399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 smtClean="0">
                <a:solidFill>
                  <a:prstClr val="white"/>
                </a:solidFill>
              </a:rPr>
              <a:t>…unisci </a:t>
            </a:r>
            <a:r>
              <a:rPr lang="it-IT" sz="3200" dirty="0">
                <a:solidFill>
                  <a:prstClr val="white"/>
                </a:solidFill>
              </a:rPr>
              <a:t>con la colla </a:t>
            </a:r>
            <a:r>
              <a:rPr lang="it-IT" sz="3200" dirty="0" smtClean="0">
                <a:solidFill>
                  <a:prstClr val="white"/>
                </a:solidFill>
              </a:rPr>
              <a:t>i </a:t>
            </a:r>
            <a:r>
              <a:rPr lang="it-IT" sz="3200" smtClean="0">
                <a:solidFill>
                  <a:prstClr val="white"/>
                </a:solidFill>
              </a:rPr>
              <a:t>due lembi</a:t>
            </a:r>
            <a:endParaRPr lang="it-IT" sz="3200" dirty="0">
              <a:solidFill>
                <a:prstClr val="white"/>
              </a:solidFill>
            </a:endParaRPr>
          </a:p>
        </p:txBody>
      </p:sp>
      <p:pic>
        <p:nvPicPr>
          <p:cNvPr id="3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3808" y="1988840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21674"/>
            <a:ext cx="5131118" cy="40980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06" y="2966507"/>
            <a:ext cx="4893870" cy="386744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08104" y="188640"/>
            <a:ext cx="34749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Incolla  la strisciolina al centro del viso…</a:t>
            </a:r>
          </a:p>
          <a:p>
            <a:r>
              <a:rPr lang="it-IT" sz="3200" dirty="0" smtClean="0"/>
              <a:t>OH, il naso!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4572417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Piega in due un cartoncino …</a:t>
            </a:r>
            <a:endParaRPr lang="it-IT" sz="3200" dirty="0"/>
          </a:p>
        </p:txBody>
      </p:sp>
      <p:pic>
        <p:nvPicPr>
          <p:cNvPr id="8" name="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8104" y="2362769"/>
            <a:ext cx="490167" cy="4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" y="3118910"/>
            <a:ext cx="4668967" cy="38886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10375"/>
            <a:ext cx="4402640" cy="360593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01652" y="83671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…e ritaglia </a:t>
            </a:r>
            <a:r>
              <a:rPr lang="it-IT" sz="3200" dirty="0"/>
              <a:t> </a:t>
            </a:r>
            <a:r>
              <a:rPr lang="it-IT" sz="3200" dirty="0" smtClean="0"/>
              <a:t>insieme due semicerchi.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436096" y="450912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Incolla ai </a:t>
            </a:r>
            <a:r>
              <a:rPr lang="it-IT" sz="3200" dirty="0" smtClean="0"/>
              <a:t>lati </a:t>
            </a:r>
          </a:p>
          <a:p>
            <a:r>
              <a:rPr lang="it-IT" sz="3200" dirty="0" smtClean="0"/>
              <a:t>del </a:t>
            </a:r>
            <a:r>
              <a:rPr lang="it-IT" sz="3200" dirty="0"/>
              <a:t>viso le due </a:t>
            </a:r>
            <a:r>
              <a:rPr lang="it-IT" sz="3200"/>
              <a:t>orecchie </a:t>
            </a:r>
            <a:r>
              <a:rPr lang="it-IT" sz="3200" smtClean="0"/>
              <a:t>.</a:t>
            </a:r>
            <a:endParaRPr lang="it-IT" sz="3200" dirty="0"/>
          </a:p>
        </p:txBody>
      </p:sp>
      <p:pic>
        <p:nvPicPr>
          <p:cNvPr id="7" name="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0776" y="2636912"/>
            <a:ext cx="520824" cy="5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4" y="0"/>
            <a:ext cx="870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170</Words>
  <Application>Microsoft Office PowerPoint</Application>
  <PresentationFormat>Presentazione su schermo (4:3)</PresentationFormat>
  <Paragraphs>21</Paragraphs>
  <Slides>12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Admin</cp:lastModifiedBy>
  <cp:revision>39</cp:revision>
  <dcterms:created xsi:type="dcterms:W3CDTF">2020-03-15T20:35:53Z</dcterms:created>
  <dcterms:modified xsi:type="dcterms:W3CDTF">2020-03-16T14:01:59Z</dcterms:modified>
</cp:coreProperties>
</file>