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8" r:id="rId1"/>
  </p:sldMasterIdLst>
  <p:sldIdLst>
    <p:sldId id="256" r:id="rId2"/>
    <p:sldId id="262" r:id="rId3"/>
    <p:sldId id="272" r:id="rId4"/>
    <p:sldId id="271" r:id="rId5"/>
    <p:sldId id="261" r:id="rId6"/>
    <p:sldId id="267" r:id="rId7"/>
    <p:sldId id="263" r:id="rId8"/>
    <p:sldId id="264" r:id="rId9"/>
    <p:sldId id="265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49" d="100"/>
          <a:sy n="49" d="100"/>
        </p:scale>
        <p:origin x="66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B2D-6ECB-4838-8D19-6045FE857C43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A2-9442-45E4-A70F-A02EF7A1795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99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B2D-6ECB-4838-8D19-6045FE857C43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A2-9442-45E4-A70F-A02EF7A17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70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B2D-6ECB-4838-8D19-6045FE857C43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A2-9442-45E4-A70F-A02EF7A17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3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B2D-6ECB-4838-8D19-6045FE857C43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A2-9442-45E4-A70F-A02EF7A17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61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B2D-6ECB-4838-8D19-6045FE857C43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A2-9442-45E4-A70F-A02EF7A1795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61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B2D-6ECB-4838-8D19-6045FE857C43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A2-9442-45E4-A70F-A02EF7A17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92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B2D-6ECB-4838-8D19-6045FE857C43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A2-9442-45E4-A70F-A02EF7A17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85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B2D-6ECB-4838-8D19-6045FE857C43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A2-9442-45E4-A70F-A02EF7A17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53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B2D-6ECB-4838-8D19-6045FE857C43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A2-9442-45E4-A70F-A02EF7A17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61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2AEB2D-6ECB-4838-8D19-6045FE857C43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3E02A2-9442-45E4-A70F-A02EF7A17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93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B2D-6ECB-4838-8D19-6045FE857C43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A2-9442-45E4-A70F-A02EF7A17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09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2AEB2D-6ECB-4838-8D19-6045FE857C43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3E02A2-9442-45E4-A70F-A02EF7A1795C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77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1.wma"/><Relationship Id="rId7" Type="http://schemas.openxmlformats.org/officeDocument/2006/relationships/image" Target="../media/image3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1.wm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0C899D-D55B-4FCE-B695-44FF9C125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Per questo lavoro ti occorre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E28DDB1-CF73-4F25-BB08-AAF92AD55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3659246" cy="1554480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B050"/>
                </a:solidFill>
                <a:latin typeface="+mn-lt"/>
              </a:rPr>
              <a:t>Colla stick</a:t>
            </a:r>
          </a:p>
          <a:p>
            <a:r>
              <a:rPr lang="it-IT" sz="2800" b="1" dirty="0">
                <a:solidFill>
                  <a:srgbClr val="00B050"/>
                </a:solidFill>
                <a:latin typeface="+mn-lt"/>
              </a:rPr>
              <a:t>Forbici</a:t>
            </a:r>
          </a:p>
          <a:p>
            <a:r>
              <a:rPr lang="it-IT" sz="2800" b="1" dirty="0">
                <a:solidFill>
                  <a:srgbClr val="00B050"/>
                </a:solidFill>
                <a:latin typeface="+mn-lt"/>
              </a:rPr>
              <a:t>Fogli colorati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F1D4EAC-485D-4BA9-A34E-972D3BF6EE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7" r="-1" b="10747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7223" y="5385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21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0C899D-D55B-4FCE-B695-44FF9C125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>……poi un altro cerchio</a:t>
            </a:r>
          </a:p>
        </p:txBody>
      </p:sp>
      <p:pic>
        <p:nvPicPr>
          <p:cNvPr id="6" name="Immagine 5" descr="Immagine che contiene persona, verde, computer, tavolo&#10;&#10;Descrizione generata automaticamente">
            <a:extLst>
              <a:ext uri="{FF2B5EF4-FFF2-40B4-BE49-F238E27FC236}">
                <a16:creationId xmlns:a16="http://schemas.microsoft.com/office/drawing/2014/main" xmlns="" id="{40F8C437-918D-4214-B715-6968351409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0" r="-1" b="23374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2023" y="3901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535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0C899D-D55B-4FCE-B695-44FF9C125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>Ed incollali su entrambi i lati del fiore</a:t>
            </a:r>
          </a:p>
        </p:txBody>
      </p:sp>
      <p:pic>
        <p:nvPicPr>
          <p:cNvPr id="5" name="Immagine 4" descr="Immagine che contiene verde, tavolo, cibo&#10;&#10;Descrizione generata automaticamente">
            <a:extLst>
              <a:ext uri="{FF2B5EF4-FFF2-40B4-BE49-F238E27FC236}">
                <a16:creationId xmlns:a16="http://schemas.microsoft.com/office/drawing/2014/main" xmlns="" id="{68590FA9-EF50-4D74-BE9E-7B894D7D39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6" r="-1" b="16528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7223" y="3901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5766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magine 5" descr="Immagine che contiene tavolo, acqua&#10;&#10;Descrizione generata automaticamente">
            <a:extLst>
              <a:ext uri="{FF2B5EF4-FFF2-40B4-BE49-F238E27FC236}">
                <a16:creationId xmlns:a16="http://schemas.microsoft.com/office/drawing/2014/main" xmlns="" id="{053DC7B9-D9AD-4E1A-8A7F-FE6E5C0C20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894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33601" y="3006214"/>
            <a:ext cx="609600" cy="609600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33601" y="4627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435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E28DDB1-CF73-4F25-BB08-AAF92AD55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3659246" cy="1554480"/>
          </a:xfrm>
        </p:spPr>
        <p:txBody>
          <a:bodyPr>
            <a:normAutofit/>
          </a:bodyPr>
          <a:lstStyle/>
          <a:p>
            <a:r>
              <a:rPr lang="it-IT" sz="15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8" name="Immagine 7" descr="Immagine che contiene persona, interni, telefono, cellulare&#10;&#10;Descrizione generata automaticamente">
            <a:extLst>
              <a:ext uri="{FF2B5EF4-FFF2-40B4-BE49-F238E27FC236}">
                <a16:creationId xmlns:a16="http://schemas.microsoft.com/office/drawing/2014/main" xmlns="" id="{D2A49E79-5D03-4F78-8762-981B5D2D97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1" r="-1" b="16223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52618E25-660B-481D-9A76-06A5150B7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85112"/>
            <a:ext cx="3659246" cy="292608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Prendi due  fogli dello stesso colore e  piegali a ventaglio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4671" y="4827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9466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magine 3" descr="Immagine che contiene interni, sedendo, tavolo, verde&#10;&#10;Descrizione generata automaticamente">
            <a:extLst>
              <a:ext uri="{FF2B5EF4-FFF2-40B4-BE49-F238E27FC236}">
                <a16:creationId xmlns:a16="http://schemas.microsoft.com/office/drawing/2014/main" xmlns="" id="{F61CEA8F-7BAC-4744-BA30-DFBD088EE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4" r="-1" b="14520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63757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0C899D-D55B-4FCE-B695-44FF9C125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>……poi piegali a metà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A3210D2-A5BB-4D32-91D5-42516CCE0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9" r="-1" b="16366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2023" y="4206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648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0C899D-D55B-4FCE-B695-44FF9C125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93220"/>
            <a:ext cx="3659246" cy="292608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taglia le estremità a forma arrotondata</a:t>
            </a:r>
          </a:p>
        </p:txBody>
      </p:sp>
      <p:pic>
        <p:nvPicPr>
          <p:cNvPr id="18" name="Immagine 17" descr="Immagine che contiene verde, telefono, tenendo, cibo&#10;&#10;Descrizione generata automaticamente">
            <a:extLst>
              <a:ext uri="{FF2B5EF4-FFF2-40B4-BE49-F238E27FC236}">
                <a16:creationId xmlns:a16="http://schemas.microsoft.com/office/drawing/2014/main" xmlns="" id="{DB7E6336-11E4-4DD1-BEDE-B311C2D5D5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8" r="-1" b="10846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7223" y="4624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9457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693AE3E8-919E-4EE1-ABC1-854C01034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r="646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683932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0C899D-D55B-4FCE-B695-44FF9C125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>Metti uno strato di colla sui lati esterni di uno dei ventagli</a:t>
            </a:r>
          </a:p>
        </p:txBody>
      </p:sp>
      <p:pic>
        <p:nvPicPr>
          <p:cNvPr id="5" name="Immagine 4" descr="Immagine che contiene interni, tavolo, sedendo, verde&#10;&#10;Descrizione generata automaticamente">
            <a:extLst>
              <a:ext uri="{FF2B5EF4-FFF2-40B4-BE49-F238E27FC236}">
                <a16:creationId xmlns:a16="http://schemas.microsoft.com/office/drawing/2014/main" xmlns="" id="{5E8AE2A8-18F2-4A38-B7C0-FE1FF76D04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8" r="-1" b="19216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0425" y="3901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1360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0C899D-D55B-4FCE-B695-44FF9C125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32719"/>
            <a:ext cx="3659246" cy="292608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>ed incollaci l’altro ventaglio facendo combaciare i lati</a:t>
            </a:r>
          </a:p>
        </p:txBody>
      </p:sp>
      <p:pic>
        <p:nvPicPr>
          <p:cNvPr id="6" name="Immagine 5" descr="Immagine che contiene tenendo, verde, taglio, giocatore&#10;&#10;Descrizione generata automaticamente">
            <a:extLst>
              <a:ext uri="{FF2B5EF4-FFF2-40B4-BE49-F238E27FC236}">
                <a16:creationId xmlns:a16="http://schemas.microsoft.com/office/drawing/2014/main" xmlns="" id="{8B9DB8C9-A7AA-46E3-B580-0CD29F652D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r="-1" b="28629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7223" y="4743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601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0C899D-D55B-4FCE-B695-44FF9C125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457547"/>
            <a:ext cx="3659246" cy="2940281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</a:t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it-IT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t-IT" sz="3200" dirty="0">
                <a:solidFill>
                  <a:srgbClr val="FFFF00"/>
                </a:solidFill>
                <a:latin typeface="Arial Black" panose="020B0A04020102020204" pitchFamily="34" charset="0"/>
              </a:rPr>
              <a:t>Con il fondo  di un bicchiere disegna e ritaglia prima un cerchio……</a:t>
            </a:r>
          </a:p>
        </p:txBody>
      </p:sp>
      <p:pic>
        <p:nvPicPr>
          <p:cNvPr id="5" name="Immagine 4" descr="Immagine che contiene persona, tenendo, piccolo, mano&#10;&#10;Descrizione generata automaticamente">
            <a:extLst>
              <a:ext uri="{FF2B5EF4-FFF2-40B4-BE49-F238E27FC236}">
                <a16:creationId xmlns:a16="http://schemas.microsoft.com/office/drawing/2014/main" xmlns="" id="{BCB4019C-439E-4841-A4E6-55474E992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3" r="-1" b="1917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7223" y="4713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9008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65</Words>
  <Application>Microsoft Office PowerPoint</Application>
  <PresentationFormat>Widescreen</PresentationFormat>
  <Paragraphs>13</Paragraphs>
  <Slides>12</Slides>
  <Notes>0</Notes>
  <HiddenSlides>0</HiddenSlides>
  <MMClips>11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 Black</vt:lpstr>
      <vt:lpstr>Calibri</vt:lpstr>
      <vt:lpstr>Calibri Light</vt:lpstr>
      <vt:lpstr>Retrospettivo</vt:lpstr>
      <vt:lpstr>Per questo lavoro ti occorre</vt:lpstr>
      <vt:lpstr>Prendi due  fogli dello stesso colore e  piegali a ventaglio</vt:lpstr>
      <vt:lpstr>Presentazione standard di PowerPoint</vt:lpstr>
      <vt:lpstr>……poi piegali a metà</vt:lpstr>
      <vt:lpstr>taglia le estremità a forma arrotondata</vt:lpstr>
      <vt:lpstr>Presentazione standard di PowerPoint</vt:lpstr>
      <vt:lpstr>Metti uno strato di colla sui lati esterni di uno dei ventagli</vt:lpstr>
      <vt:lpstr>ed incollaci l’altro ventaglio facendo combaciare i lati</vt:lpstr>
      <vt:lpstr>                                           Con il fondo  di un bicchiere disegna e ritaglia prima un cerchio……</vt:lpstr>
      <vt:lpstr>……poi un altro cerchio</vt:lpstr>
      <vt:lpstr>Ed incollali su entrambi i lati del fiore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 questo lavoro ti occorre</dc:title>
  <dc:creator>Massimo</dc:creator>
  <cp:lastModifiedBy>Aula</cp:lastModifiedBy>
  <cp:revision>6</cp:revision>
  <dcterms:created xsi:type="dcterms:W3CDTF">2020-03-08T21:28:57Z</dcterms:created>
  <dcterms:modified xsi:type="dcterms:W3CDTF">2020-03-09T12:04:06Z</dcterms:modified>
</cp:coreProperties>
</file>