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9" r:id="rId4"/>
    <p:sldId id="260" r:id="rId5"/>
    <p:sldId id="258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D57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0C9-D7A2-46A8-986C-2F1A7EBBB05E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189-252F-4080-AA79-2919A6A3F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36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0C9-D7A2-46A8-986C-2F1A7EBBB05E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189-252F-4080-AA79-2919A6A3F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79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0C9-D7A2-46A8-986C-2F1A7EBBB05E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189-252F-4080-AA79-2919A6A3F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44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0C9-D7A2-46A8-986C-2F1A7EBBB05E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189-252F-4080-AA79-2919A6A3F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36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0C9-D7A2-46A8-986C-2F1A7EBBB05E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189-252F-4080-AA79-2919A6A3F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35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0C9-D7A2-46A8-986C-2F1A7EBBB05E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189-252F-4080-AA79-2919A6A3F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29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0C9-D7A2-46A8-986C-2F1A7EBBB05E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189-252F-4080-AA79-2919A6A3F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92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0C9-D7A2-46A8-986C-2F1A7EBBB05E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189-252F-4080-AA79-2919A6A3F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7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0C9-D7A2-46A8-986C-2F1A7EBBB05E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189-252F-4080-AA79-2919A6A3F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45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0C9-D7A2-46A8-986C-2F1A7EBBB05E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189-252F-4080-AA79-2919A6A3F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69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80C9-D7A2-46A8-986C-2F1A7EBBB05E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189-252F-4080-AA79-2919A6A3F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77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980C9-D7A2-46A8-986C-2F1A7EBBB05E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6189-252F-4080-AA79-2919A6A3F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0"/>
                <a:lumOff val="100000"/>
              </a:schemeClr>
            </a:gs>
            <a:gs pos="2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28092" y="2180493"/>
            <a:ext cx="7772400" cy="2862322"/>
          </a:xfrm>
          <a:prstGeom prst="rect">
            <a:avLst/>
          </a:prstGeom>
          <a:gradFill flip="none" rotWithShape="1">
            <a:gsLst>
              <a:gs pos="50000">
                <a:schemeClr val="accent4">
                  <a:lumMod val="5000"/>
                  <a:lumOff val="95000"/>
                </a:schemeClr>
              </a:gs>
              <a:gs pos="4000">
                <a:schemeClr val="accent4">
                  <a:lumMod val="45000"/>
                  <a:lumOff val="55000"/>
                </a:schemeClr>
              </a:gs>
              <a:gs pos="9000">
                <a:schemeClr val="accent4">
                  <a:lumMod val="45000"/>
                  <a:lumOff val="55000"/>
                </a:schemeClr>
              </a:gs>
              <a:gs pos="76000">
                <a:schemeClr val="accent4">
                  <a:lumMod val="30000"/>
                  <a:lumOff val="70000"/>
                  <a:alpha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oper Black" panose="0208090404030B020404" pitchFamily="18" charset="0"/>
              </a:rPr>
              <a:t>                     </a:t>
            </a:r>
            <a:r>
              <a:rPr lang="it-IT" sz="6000" dirty="0" smtClean="0">
                <a:solidFill>
                  <a:srgbClr val="FF3300"/>
                </a:solidFill>
                <a:latin typeface="Cooper Black" panose="0208090404030B020404" pitchFamily="18" charset="0"/>
              </a:rPr>
              <a:t>ATTIVITA’:</a:t>
            </a:r>
          </a:p>
          <a:p>
            <a:r>
              <a:rPr lang="it-IT" sz="6000" dirty="0" smtClean="0">
                <a:solidFill>
                  <a:srgbClr val="15D570"/>
                </a:solidFill>
                <a:latin typeface="Cooper Black" panose="0208090404030B020404" pitchFamily="18" charset="0"/>
              </a:rPr>
              <a:t>  PAPA’ SEI IL MIO</a:t>
            </a:r>
          </a:p>
          <a:p>
            <a:r>
              <a:rPr lang="it-IT" sz="6000" dirty="0">
                <a:solidFill>
                  <a:srgbClr val="15D570"/>
                </a:solidFill>
                <a:latin typeface="Cooper Black" panose="0208090404030B020404" pitchFamily="18" charset="0"/>
              </a:rPr>
              <a:t> </a:t>
            </a:r>
            <a:r>
              <a:rPr lang="it-IT" sz="6000" dirty="0" smtClean="0">
                <a:solidFill>
                  <a:srgbClr val="15D570"/>
                </a:solidFill>
                <a:latin typeface="Cooper Black" panose="0208090404030B020404" pitchFamily="18" charset="0"/>
              </a:rPr>
              <a:t>       CAMPIONE</a:t>
            </a:r>
            <a:endParaRPr lang="it-IT" sz="6000" dirty="0">
              <a:solidFill>
                <a:srgbClr val="15D570"/>
              </a:solidFill>
              <a:latin typeface="Cooper Black" panose="0208090404030B0204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12" y="907025"/>
            <a:ext cx="1828801" cy="2057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22" y="4127089"/>
            <a:ext cx="1828801" cy="2057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022" y="10609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1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3769">
        <p15:prstTrans prst="curtains"/>
      </p:transition>
    </mc:Choice>
    <mc:Fallback xmlns="">
      <p:transition spd="slow" advTm="237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23" y="176980"/>
            <a:ext cx="8480321" cy="6415549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95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34">
        <p15:prstTrans prst="drape"/>
      </p:transition>
    </mc:Choice>
    <mc:Fallback xmlns="">
      <p:transition spd="slow" advTm="7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06" y="294968"/>
            <a:ext cx="7506929" cy="6415548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70870" y="1881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29">
        <p14:gallery dir="l"/>
      </p:transition>
    </mc:Choice>
    <mc:Fallback xmlns="">
      <p:transition spd="slow" advTm="7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51" y="280218"/>
            <a:ext cx="7138219" cy="6386053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2760" y="1682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82">
        <p14:switch dir="r"/>
      </p:transition>
    </mc:Choice>
    <mc:Fallback xmlns="">
      <p:transition spd="slow" advTm="52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6" y="250723"/>
            <a:ext cx="8598310" cy="6312310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773">
        <p14:prism/>
      </p:transition>
    </mc:Choice>
    <mc:Fallback xmlns="">
      <p:transition spd="slow" advTm="137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D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84" y="398206"/>
            <a:ext cx="7492181" cy="6268065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81046" y="12814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6563">
        <p14:shred/>
      </p:transition>
    </mc:Choice>
    <mc:Fallback xmlns="">
      <p:transition spd="slow" advTm="165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4" y="235974"/>
            <a:ext cx="8303342" cy="6341807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7938" y="3206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030">
        <p14:ripple/>
      </p:transition>
    </mc:Choice>
    <mc:Fallback xmlns="">
      <p:transition spd="slow" advTm="140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flipH="1">
            <a:off x="3377381" y="2743200"/>
            <a:ext cx="5368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 smtClean="0">
                <a:latin typeface="Cooper Black" panose="0208090404030B020404" pitchFamily="18" charset="0"/>
              </a:rPr>
              <a:t>   </a:t>
            </a:r>
            <a:r>
              <a:rPr lang="it-IT" sz="9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CIAO</a:t>
            </a:r>
            <a:endParaRPr lang="it-IT" sz="9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67781" y="274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</Words>
  <Application>Microsoft Office PowerPoint</Application>
  <PresentationFormat>Widescreen</PresentationFormat>
  <Paragraphs>4</Paragraphs>
  <Slides>8</Slides>
  <Notes>0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Cooper Black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Hp</cp:lastModifiedBy>
  <cp:revision>7</cp:revision>
  <dcterms:created xsi:type="dcterms:W3CDTF">2020-03-16T17:52:13Z</dcterms:created>
  <dcterms:modified xsi:type="dcterms:W3CDTF">2020-03-17T10:51:54Z</dcterms:modified>
</cp:coreProperties>
</file>