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1" r:id="rId4"/>
    <p:sldId id="263" r:id="rId5"/>
    <p:sldId id="270" r:id="rId6"/>
    <p:sldId id="264" r:id="rId7"/>
    <p:sldId id="269" r:id="rId8"/>
    <p:sldId id="267" r:id="rId9"/>
    <p:sldId id="27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79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37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9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49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57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53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3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5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788A-7BA5-4920-A8F9-71907DFC389C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4060-217E-40E2-8259-445940FED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29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8644" y="1165119"/>
            <a:ext cx="10323872" cy="4247317"/>
          </a:xfrm>
          <a:prstGeom prst="rect">
            <a:avLst/>
          </a:prstGeom>
          <a:gradFill>
            <a:gsLst>
              <a:gs pos="7000">
                <a:schemeClr val="accent1">
                  <a:lumMod val="0"/>
                  <a:lumOff val="100000"/>
                </a:schemeClr>
              </a:gs>
              <a:gs pos="20000">
                <a:schemeClr val="accent1">
                  <a:lumMod val="0"/>
                  <a:lumOff val="100000"/>
                </a:schemeClr>
              </a:gs>
              <a:gs pos="72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    </a:t>
            </a:r>
            <a:r>
              <a:rPr lang="it-IT" sz="6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LABORATORIO </a:t>
            </a:r>
          </a:p>
          <a:p>
            <a:r>
              <a:rPr lang="it-IT" sz="6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  DEL RACCONTO: </a:t>
            </a:r>
          </a:p>
          <a:p>
            <a:r>
              <a:rPr lang="it-IT" sz="6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«IL PICCOLO BRUCO </a:t>
            </a:r>
            <a:r>
              <a:rPr lang="it-IT" sz="6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   </a:t>
            </a:r>
          </a:p>
          <a:p>
            <a:r>
              <a:rPr lang="it-IT" sz="6600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         MAI SAZIO»</a:t>
            </a:r>
            <a:endParaRPr lang="it-IT" sz="6600" dirty="0">
              <a:solidFill>
                <a:srgbClr val="002060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91" y="-412956"/>
            <a:ext cx="2890683" cy="19467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109">
            <a:off x="-78165" y="4247352"/>
            <a:ext cx="3318388" cy="2330167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29" y="1607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3"/>
    </mc:Choice>
    <mc:Fallback xmlns="">
      <p:transition spd="slow" advTm="486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8C9AA"/>
            </a:gs>
            <a:gs pos="54000">
              <a:schemeClr val="accent2">
                <a:lumMod val="5000"/>
                <a:lumOff val="95000"/>
              </a:schemeClr>
            </a:gs>
            <a:gs pos="79000">
              <a:schemeClr val="accent2">
                <a:lumMod val="45000"/>
                <a:lumOff val="55000"/>
              </a:schemeClr>
            </a:gs>
            <a:gs pos="24000">
              <a:schemeClr val="accent2">
                <a:lumMod val="45000"/>
                <a:lumOff val="55000"/>
              </a:schemeClr>
            </a:gs>
            <a:gs pos="94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5" y="686627"/>
            <a:ext cx="9734550" cy="577215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0142" y="3572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3"/>
    </mc:Choice>
    <mc:Fallback xmlns="">
      <p:transition spd="slow" advTm="106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533400"/>
            <a:ext cx="9505950" cy="57912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8348" y="2224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"/>
    </mc:Choice>
    <mc:Fallback xmlns="">
      <p:transition spd="slow" advTm="617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600075"/>
            <a:ext cx="9467850" cy="565785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9355" y="4658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"/>
    </mc:Choice>
    <mc:Fallback xmlns="">
      <p:transition spd="slow" advTm="509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DAE97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300344"/>
            <a:ext cx="5412658" cy="5082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87" y="2212257"/>
            <a:ext cx="5858336" cy="446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2329" y="4245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344">
              <a:srgbClr val="E58939"/>
            </a:gs>
            <a:gs pos="30000">
              <a:srgbClr val="92D050"/>
            </a:gs>
            <a:gs pos="5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325078"/>
            <a:ext cx="5397909" cy="5205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44" y="1399252"/>
            <a:ext cx="5732207" cy="5340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599" y="4643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88964"/>
            <a:ext cx="5589639" cy="426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6839" y="2337619"/>
            <a:ext cx="5848964" cy="4232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7581" y="3374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604683"/>
            <a:ext cx="10058400" cy="565785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4103" y="2327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>
                <a:lumMod val="0"/>
                <a:lumOff val="100000"/>
              </a:schemeClr>
            </a:gs>
            <a:gs pos="52000">
              <a:schemeClr val="accent4">
                <a:lumMod val="0"/>
                <a:lumOff val="100000"/>
              </a:schemeClr>
            </a:gs>
            <a:gs pos="85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6" y="221226"/>
            <a:ext cx="8952205" cy="57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5612" y="1487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</Words>
  <Application>Microsoft Office PowerPoint</Application>
  <PresentationFormat>Widescreen</PresentationFormat>
  <Paragraphs>4</Paragraphs>
  <Slides>9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13</cp:revision>
  <dcterms:created xsi:type="dcterms:W3CDTF">2020-03-10T16:50:46Z</dcterms:created>
  <dcterms:modified xsi:type="dcterms:W3CDTF">2020-03-23T09:47:34Z</dcterms:modified>
</cp:coreProperties>
</file>